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4"/>
  </p:sldMasterIdLst>
  <p:notesMasterIdLst>
    <p:notesMasterId r:id="rId6"/>
  </p:notesMasterIdLst>
  <p:sldIdLst>
    <p:sldId id="283" r:id="rId5"/>
  </p:sldIdLst>
  <p:sldSz cx="24387175" cy="13716000"/>
  <p:notesSz cx="20104100" cy="11309350"/>
  <p:embeddedFontLst>
    <p:embeddedFont>
      <p:font typeface="Fidelity Sans" panose="020B0503030202020204" pitchFamily="34" charset="77"/>
      <p:regular r:id="rId7"/>
      <p:bold r:id="rId8"/>
      <p:italic r:id="rId9"/>
      <p:boldItalic r:id="rId10"/>
    </p:embeddedFont>
    <p:embeddedFont>
      <p:font typeface="Fidelity Sans 2" panose="020B0504050501040104" pitchFamily="34" charset="77"/>
      <p:regular r:id="rId11"/>
      <p:bold r:id="rId12"/>
      <p:italic r:id="rId13"/>
      <p:boldItalic r:id="rId14"/>
    </p:embeddedFont>
    <p:embeddedFont>
      <p:font typeface="Fidelity Sans 2 Light" panose="020B0404050501040104" pitchFamily="34" charset="77"/>
      <p:regular r:id="rId15"/>
      <p:italic r:id="rId16"/>
    </p:embeddedFont>
    <p:embeddedFont>
      <p:font typeface="Fidelity Sans 2 Medium" panose="020B0504050501040104" pitchFamily="34" charset="77"/>
      <p:regular r:id="rId17"/>
      <p:italic r:id="rId18"/>
    </p:embeddedFont>
    <p:embeddedFont>
      <p:font typeface="Fidelity Slab Light" panose="02060404050501040104" pitchFamily="18" charset="77"/>
      <p:regular r:id="rId19"/>
      <p:italic r:id="rId20"/>
    </p:embeddedFont>
  </p:embeddedFontLst>
  <p:defaultTextStyle>
    <a:defPPr>
      <a:defRPr lang="en-US"/>
    </a:defPPr>
    <a:lvl1pPr marL="0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1pPr>
    <a:lvl2pPr marL="587109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2pPr>
    <a:lvl3pPr marL="1174215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3pPr>
    <a:lvl4pPr marL="1761322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4pPr>
    <a:lvl5pPr marL="2348432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5pPr>
    <a:lvl6pPr marL="2935541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6pPr>
    <a:lvl7pPr marL="3522647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7pPr>
    <a:lvl8pPr marL="4109756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8pPr>
    <a:lvl9pPr marL="4696862" algn="l" defTabSz="1174215" rtl="0" eaLnBrk="1" latinLnBrk="0" hangingPunct="1">
      <a:defRPr sz="23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0DA053-C685-3B91-9B90-C55FF86303C0}" name="Jones, Sean (OT2E3)" initials="JS(" userId="S::a692086@DSDOM1.DSROOT.FMR.COM::06a70ae8-e1be-48dc-923b-382779b838f7" providerId="AD"/>
  <p188:author id="{36AD435C-793B-4849-3D7A-08CCDF03B90F}" name="Pascascio, Tahisha" initials="PT" userId="S::a233521@DSDOM1.DSROOT.FMR.COM::906acfa0-d7be-4a34-9da8-bad656ffc2a5" providerId="AD"/>
  <p188:author id="{2FC61C8A-D62F-7BFD-F20E-CB8653F1D64E}" name="Shuffett, Myra" initials="SM" userId="S::a601198@dsdom1.dsroot.fmr.com::13600c01-405b-42ce-8789-75400ee1e6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0000"/>
    <a:srgbClr val="69C6F1"/>
    <a:srgbClr val="5579BC"/>
    <a:srgbClr val="1DE4CA"/>
    <a:srgbClr val="467FF4"/>
    <a:srgbClr val="368727"/>
    <a:srgbClr val="368726"/>
    <a:srgbClr val="F9F7F5"/>
    <a:srgbClr val="6AD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1F2D86-BE5A-CE4D-9802-73FF8C2E46C8}" v="3" dt="2026-06-22T19:21:11.70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88"/>
    <p:restoredTop sz="94658"/>
  </p:normalViewPr>
  <p:slideViewPr>
    <p:cSldViewPr>
      <p:cViewPr varScale="1">
        <p:scale>
          <a:sx n="58" d="100"/>
          <a:sy n="58" d="100"/>
        </p:scale>
        <p:origin x="960" y="160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openxmlformats.org/officeDocument/2006/relationships/theme" Target="theme/theme1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celi, Louis" userId="b1a9071a-9c3e-4c13-abcf-f985a2c09227" providerId="ADAL" clId="{E3B99771-40F8-5AB9-AB26-D56A7B3CD30E}"/>
    <pc:docChg chg="modSld modMainMaster modNotesMaster">
      <pc:chgData name="Berceli, Louis" userId="b1a9071a-9c3e-4c13-abcf-f985a2c09227" providerId="ADAL" clId="{E3B99771-40F8-5AB9-AB26-D56A7B3CD30E}" dt="2026-06-22T19:21:11.702" v="2"/>
      <pc:docMkLst>
        <pc:docMk/>
      </pc:docMkLst>
      <pc:sldChg chg="modSp modNotes">
        <pc:chgData name="Berceli, Louis" userId="b1a9071a-9c3e-4c13-abcf-f985a2c09227" providerId="ADAL" clId="{E3B99771-40F8-5AB9-AB26-D56A7B3CD30E}" dt="2026-06-22T19:21:11.702" v="2"/>
        <pc:sldMkLst>
          <pc:docMk/>
          <pc:sldMk cId="3330092232" sldId="283"/>
        </pc:sldMkLst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6" creationId="{3C256B6D-B184-43EB-A0E9-42A63401A292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7" creationId="{F7CDC14E-08D5-A161-A28D-AE97BBBE8D38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12" creationId="{8907A826-5E36-5174-37F2-FF977D9FDABF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19" creationId="{7CB363E2-2A52-B0AD-0C21-E484E841ED4C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45" creationId="{B942C0E3-9115-B9DE-0EBC-4F2D8D214F95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k cId="3330092232" sldId="283"/>
            <ac:spMk id="46" creationId="{F4854FEF-DE28-9AEC-061C-A5A35468B92E}"/>
          </ac:spMkLst>
        </pc:spChg>
        <pc:picChg chg="mod">
          <ac:chgData name="Berceli, Louis" userId="b1a9071a-9c3e-4c13-abcf-f985a2c09227" providerId="ADAL" clId="{E3B99771-40F8-5AB9-AB26-D56A7B3CD30E}" dt="2026-06-22T19:21:11.702" v="2"/>
          <ac:picMkLst>
            <pc:docMk/>
            <pc:sldMk cId="3330092232" sldId="283"/>
            <ac:picMk id="4" creationId="{5714FCA2-7D35-AA73-8080-B4A06AD2FDC4}"/>
          </ac:picMkLst>
        </pc:picChg>
        <pc:picChg chg="mod">
          <ac:chgData name="Berceli, Louis" userId="b1a9071a-9c3e-4c13-abcf-f985a2c09227" providerId="ADAL" clId="{E3B99771-40F8-5AB9-AB26-D56A7B3CD30E}" dt="2026-06-22T19:21:11.702" v="2"/>
          <ac:picMkLst>
            <pc:docMk/>
            <pc:sldMk cId="3330092232" sldId="283"/>
            <ac:picMk id="8" creationId="{EEE64B3E-148C-C92E-BDCB-A8DFEC8EF836}"/>
          </ac:picMkLst>
        </pc:picChg>
        <pc:picChg chg="mod">
          <ac:chgData name="Berceli, Louis" userId="b1a9071a-9c3e-4c13-abcf-f985a2c09227" providerId="ADAL" clId="{E3B99771-40F8-5AB9-AB26-D56A7B3CD30E}" dt="2026-06-22T19:21:11.702" v="2"/>
          <ac:picMkLst>
            <pc:docMk/>
            <pc:sldMk cId="3330092232" sldId="283"/>
            <ac:picMk id="15" creationId="{F798DE76-1476-1304-96FE-2CCCA17382B3}"/>
          </ac:picMkLst>
        </pc:picChg>
      </pc:sldChg>
      <pc:sldMasterChg chg="modSp modSldLayout">
        <pc:chgData name="Berceli, Louis" userId="b1a9071a-9c3e-4c13-abcf-f985a2c09227" providerId="ADAL" clId="{E3B99771-40F8-5AB9-AB26-D56A7B3CD30E}" dt="2026-06-22T19:21:11.702" v="2"/>
        <pc:sldMasterMkLst>
          <pc:docMk/>
          <pc:sldMasterMk cId="1845399670" sldId="2147483666"/>
        </pc:sldMasterMkLst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asterMk cId="1845399670" sldId="2147483666"/>
            <ac:spMk id="2" creationId="{51E290CE-09B6-DC48-89C3-DD31229A72E5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asterMk cId="1845399670" sldId="2147483666"/>
            <ac:spMk id="3" creationId="{19202B07-3C25-E04A-BD02-764A2B02897E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asterMk cId="1845399670" sldId="2147483666"/>
            <ac:spMk id="4" creationId="{D404FF51-6EF3-D446-88B3-296D58AC5C52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asterMk cId="1845399670" sldId="2147483666"/>
            <ac:spMk id="5" creationId="{5361BFFB-4270-6341-AE05-DA9BEB27C69F}"/>
          </ac:spMkLst>
        </pc:spChg>
        <pc:spChg chg="mod">
          <ac:chgData name="Berceli, Louis" userId="b1a9071a-9c3e-4c13-abcf-f985a2c09227" providerId="ADAL" clId="{E3B99771-40F8-5AB9-AB26-D56A7B3CD30E}" dt="2026-06-22T19:21:11.702" v="2"/>
          <ac:spMkLst>
            <pc:docMk/>
            <pc:sldMasterMk cId="1845399670" sldId="2147483666"/>
            <ac:spMk id="6" creationId="{42897490-E12C-B74E-851A-CDAECB4A2A43}"/>
          </ac:spMkLst>
        </pc:sp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608107361" sldId="2147483667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608107361" sldId="2147483667"/>
              <ac:spMk id="2" creationId="{0C6DADA4-4A98-1578-7229-A850B2BED8EF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608107361" sldId="2147483667"/>
              <ac:spMk id="4" creationId="{2540D209-FA07-6234-13D7-FCAAECCC5AD7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608107361" sldId="2147483667"/>
              <ac:spMk id="10" creationId="{6F7D067B-2BBE-08A4-5B0C-B168C84187C5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608107361" sldId="2147483667"/>
              <ac:spMk id="11" creationId="{364F5D78-9460-0ACB-5E61-3EB06ECB19B5}"/>
            </ac:spMkLst>
          </pc:sp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608107361" sldId="2147483667"/>
              <ac:picMk id="12" creationId="{BECF4C37-E354-15B1-62F9-01BDD2CDA674}"/>
            </ac:picMkLst>
          </pc:pic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608107361" sldId="2147483667"/>
              <ac:picMk id="17" creationId="{5FC19AD2-603D-2032-BD54-4AF800A4DDC0}"/>
            </ac:picMkLst>
          </pc:pic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2960709158" sldId="2147483668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960709158" sldId="2147483668"/>
              <ac:spMk id="2" creationId="{0C6DADA4-4A98-1578-7229-A850B2BED8EF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960709158" sldId="2147483668"/>
              <ac:spMk id="4" creationId="{2540D209-FA07-6234-13D7-FCAAECCC5AD7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960709158" sldId="2147483668"/>
              <ac:spMk id="10" creationId="{6F7D067B-2BBE-08A4-5B0C-B168C84187C5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960709158" sldId="2147483668"/>
              <ac:spMk id="11" creationId="{364F5D78-9460-0ACB-5E61-3EB06ECB19B5}"/>
            </ac:spMkLst>
          </pc:sp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2960709158" sldId="2147483668"/>
              <ac:picMk id="3" creationId="{CE63EB53-ECAB-3D8D-863C-9EB54C82A3CD}"/>
            </ac:picMkLst>
          </pc:pic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2960709158" sldId="2147483668"/>
              <ac:picMk id="12" creationId="{BECF4C37-E354-15B1-62F9-01BDD2CDA674}"/>
            </ac:picMkLst>
          </pc:pic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525072609" sldId="2147483669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525072609" sldId="2147483669"/>
              <ac:spMk id="2" creationId="{47342E24-E4AD-57A2-7F67-E4754EAD649D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525072609" sldId="2147483669"/>
              <ac:spMk id="10" creationId="{6F7D067B-2BBE-08A4-5B0C-B168C84187C5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525072609" sldId="2147483669"/>
              <ac:spMk id="11" creationId="{364F5D78-9460-0ACB-5E61-3EB06ECB19B5}"/>
            </ac:spMkLst>
          </pc:sp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525072609" sldId="2147483669"/>
              <ac:picMk id="3" creationId="{79130751-9028-C054-0297-BAA063FA4FAF}"/>
            </ac:picMkLst>
          </pc:pic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525072609" sldId="2147483669"/>
              <ac:picMk id="6" creationId="{B398A9D9-B2E7-2A1F-E6ED-612A1D064E07}"/>
            </ac:picMkLst>
          </pc:pic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4278037182" sldId="2147483670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78037182" sldId="2147483670"/>
              <ac:spMk id="2" creationId="{47342E24-E4AD-57A2-7F67-E4754EAD649D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78037182" sldId="2147483670"/>
              <ac:spMk id="9" creationId="{760C78BE-38B5-6CA8-0ADD-2E023742EFDE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78037182" sldId="2147483670"/>
              <ac:spMk id="10" creationId="{6F7D067B-2BBE-08A4-5B0C-B168C84187C5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78037182" sldId="2147483670"/>
              <ac:spMk id="11" creationId="{364F5D78-9460-0ACB-5E61-3EB06ECB19B5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78037182" sldId="2147483670"/>
              <ac:spMk id="14" creationId="{CB3649BF-5081-4261-66A4-0565F2A6BE5E}"/>
            </ac:spMkLst>
          </pc:sp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4278037182" sldId="2147483670"/>
              <ac:picMk id="6" creationId="{B398A9D9-B2E7-2A1F-E6ED-612A1D064E07}"/>
            </ac:picMkLst>
          </pc:picChg>
          <pc:picChg chg="mod">
            <ac:chgData name="Berceli, Louis" userId="b1a9071a-9c3e-4c13-abcf-f985a2c09227" providerId="ADAL" clId="{E3B99771-40F8-5AB9-AB26-D56A7B3CD30E}" dt="2026-06-22T19:21:11.702" v="2"/>
            <ac:picMkLst>
              <pc:docMk/>
              <pc:sldMasterMk cId="1845399670" sldId="2147483666"/>
              <pc:sldLayoutMk cId="4278037182" sldId="2147483670"/>
              <ac:picMk id="15" creationId="{478CB557-CD50-DD40-611B-9AC61CFF1F3B}"/>
            </ac:picMkLst>
          </pc:pic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3604871941" sldId="2147483671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3604871941" sldId="2147483671"/>
              <ac:spMk id="4" creationId="{9E433150-3C0F-6C87-07CA-34B1CDC2E892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3604871941" sldId="2147483671"/>
              <ac:spMk id="11" creationId="{2DB3058B-1F70-0D9E-0103-A2FD4871E249}"/>
            </ac:spMkLst>
          </pc:sp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423097438" sldId="2147483672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3097438" sldId="2147483672"/>
              <ac:spMk id="4" creationId="{9E433150-3C0F-6C87-07CA-34B1CDC2E892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423097438" sldId="2147483672"/>
              <ac:spMk id="16" creationId="{64266CD3-C320-146C-06F7-FFBD397B3A19}"/>
            </ac:spMkLst>
          </pc:sp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3436976962" sldId="2147483673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3436976962" sldId="2147483673"/>
              <ac:spMk id="11" creationId="{56BC43B7-F01C-5A41-B80D-689F02A230F8}"/>
            </ac:spMkLst>
          </pc:sp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1147246197" sldId="2147483674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1147246197" sldId="2147483674"/>
              <ac:spMk id="4" creationId="{48C8F072-E39E-F873-06F0-4FCF6006AACC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1147246197" sldId="2147483674"/>
              <ac:spMk id="8" creationId="{8BB67684-8B65-8D42-153E-010255E6490F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1147246197" sldId="2147483674"/>
              <ac:spMk id="11" creationId="{D5CD7C14-CA60-9155-6A8A-2B8897DE44B9}"/>
            </ac:spMkLst>
          </pc:spChg>
        </pc:sldLayoutChg>
        <pc:sldLayoutChg chg="modSp">
          <pc:chgData name="Berceli, Louis" userId="b1a9071a-9c3e-4c13-abcf-f985a2c09227" providerId="ADAL" clId="{E3B99771-40F8-5AB9-AB26-D56A7B3CD30E}" dt="2026-06-22T19:21:11.702" v="2"/>
          <pc:sldLayoutMkLst>
            <pc:docMk/>
            <pc:sldMasterMk cId="1845399670" sldId="2147483666"/>
            <pc:sldLayoutMk cId="2661911306" sldId="2147483675"/>
          </pc:sldLayoutMkLst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661911306" sldId="2147483675"/>
              <ac:spMk id="4" creationId="{96495E89-FAB6-4C52-A007-895B06556694}"/>
            </ac:spMkLst>
          </pc:spChg>
          <pc:spChg chg="mod">
            <ac:chgData name="Berceli, Louis" userId="b1a9071a-9c3e-4c13-abcf-f985a2c09227" providerId="ADAL" clId="{E3B99771-40F8-5AB9-AB26-D56A7B3CD30E}" dt="2026-06-22T19:21:11.702" v="2"/>
            <ac:spMkLst>
              <pc:docMk/>
              <pc:sldMasterMk cId="1845399670" sldId="2147483666"/>
              <pc:sldLayoutMk cId="2661911306" sldId="2147483675"/>
              <ac:spMk id="11" creationId="{364F5D78-9460-0ACB-5E61-3EB06ECB19B5}"/>
            </ac:spMkLst>
          </pc:spChg>
        </pc:sldLayoutChg>
      </pc:sldMasterChg>
    </pc:docChg>
  </pc:docChgLst>
  <pc:docChgLst>
    <pc:chgData name="Dillon, Sheila" userId="69fcf7fe-ce56-4fcd-a06b-71a88b84e954" providerId="ADAL" clId="{AE9B3B43-7D83-5D97-B63C-C371C101F075}"/>
    <pc:docChg chg="modSld">
      <pc:chgData name="Dillon, Sheila" userId="69fcf7fe-ce56-4fcd-a06b-71a88b84e954" providerId="ADAL" clId="{AE9B3B43-7D83-5D97-B63C-C371C101F075}" dt="2026-05-28T21:04:50.576" v="0" actId="20577"/>
      <pc:docMkLst>
        <pc:docMk/>
      </pc:docMkLst>
      <pc:sldChg chg="modSp mod">
        <pc:chgData name="Dillon, Sheila" userId="69fcf7fe-ce56-4fcd-a06b-71a88b84e954" providerId="ADAL" clId="{AE9B3B43-7D83-5D97-B63C-C371C101F075}" dt="2026-05-28T21:04:50.576" v="0" actId="20577"/>
        <pc:sldMkLst>
          <pc:docMk/>
          <pc:sldMk cId="3330092232" sldId="283"/>
        </pc:sldMkLst>
        <pc:spChg chg="mod">
          <ac:chgData name="Dillon, Sheila" userId="69fcf7fe-ce56-4fcd-a06b-71a88b84e954" providerId="ADAL" clId="{AE9B3B43-7D83-5D97-B63C-C371C101F075}" dt="2026-05-28T21:04:50.576" v="0" actId="20577"/>
          <ac:spMkLst>
            <pc:docMk/>
            <pc:sldMk cId="3330092232" sldId="283"/>
            <ac:spMk id="46" creationId="{F4854FEF-DE28-9AEC-061C-A5A35468B92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D4E03-F590-BB45-9621-A5A440165BD0}" type="datetimeFigureOut">
              <a:rPr lang="en-US" smtClean="0"/>
              <a:t>6/22/26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AE284-0F1D-3442-9336-EB0974B476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5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1pPr>
    <a:lvl2pPr marL="554538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2pPr>
    <a:lvl3pPr marL="1109076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3pPr>
    <a:lvl4pPr marL="1663614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4pPr>
    <a:lvl5pPr marL="2218152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5pPr>
    <a:lvl6pPr marL="2772689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6pPr>
    <a:lvl7pPr marL="3327227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7pPr>
    <a:lvl8pPr marL="3881765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8pPr>
    <a:lvl9pPr marL="4436303" algn="l" defTabSz="1109076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00BED-C9CF-0116-8CAD-1A378E179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20990A-9793-7034-C7F8-40A1DA73BB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659563" y="1414463"/>
            <a:ext cx="6784975" cy="38163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B2B3C0-DE7E-B317-30F1-7F7FD24DEF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01BDB-E3B5-E325-4C1E-07A4A84C7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AE284-0F1D-3442-9336-EB0974B476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4387175" cy="7086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8878889" y="-1792288"/>
            <a:ext cx="6629400" cy="24387175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53008" y="11881556"/>
            <a:ext cx="3714810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058" y="8301602"/>
            <a:ext cx="19860186" cy="11808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0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058" y="9778384"/>
            <a:ext cx="19860186" cy="11794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4000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359" y="11188800"/>
            <a:ext cx="7726606" cy="518400"/>
          </a:xfrm>
        </p:spPr>
        <p:txBody>
          <a:bodyPr tIns="0" rIns="0" bIns="0" anchor="ctr">
            <a:noAutofit/>
          </a:bodyPr>
          <a:lstStyle>
            <a:lvl1pPr>
              <a:defRPr sz="2400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3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81" b="0" i="0">
                <a:solidFill>
                  <a:schemeClr val="bg1"/>
                </a:solidFill>
                <a:latin typeface="Fidelity Sans"/>
                <a:cs typeface="Fidelity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41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8878889" y="-1792288"/>
            <a:ext cx="6629400" cy="24387175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453008" y="11881556"/>
            <a:ext cx="3714810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359" y="8301602"/>
            <a:ext cx="19860186" cy="11808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0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59" y="9778384"/>
            <a:ext cx="19860186" cy="11794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4000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359" y="11188800"/>
            <a:ext cx="7726606" cy="518400"/>
          </a:xfrm>
        </p:spPr>
        <p:txBody>
          <a:bodyPr tIns="0" rIns="0" bIns="0" anchor="ctr">
            <a:noAutofit/>
          </a:bodyPr>
          <a:lstStyle>
            <a:lvl1pPr>
              <a:defRPr sz="2400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1" y="4"/>
            <a:ext cx="24387175" cy="7258693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24387175" cy="13716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279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14245" y="0"/>
            <a:ext cx="10572928" cy="13716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8588" y="11874515"/>
            <a:ext cx="3714810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359" y="4560084"/>
            <a:ext cx="10844040" cy="8657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0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8000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359" y="5687175"/>
            <a:ext cx="10844040" cy="24088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3600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1613413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7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24387175" cy="137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279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8588" y="11874515"/>
            <a:ext cx="3714810" cy="90923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357" y="5515390"/>
            <a:ext cx="10844040" cy="24622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8799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8000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357" y="8409602"/>
            <a:ext cx="10844040" cy="1180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3600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1613413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9360" y="590402"/>
            <a:ext cx="7672326" cy="741600"/>
          </a:xfrm>
        </p:spPr>
        <p:txBody>
          <a:bodyPr tIns="0" rIns="0" bIns="0" anchor="ctr">
            <a:normAutofit/>
          </a:bodyPr>
          <a:lstStyle>
            <a:lvl1pPr>
              <a:defRPr sz="2400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14245" y="1"/>
            <a:ext cx="10572928" cy="13716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19357" y="4446863"/>
            <a:ext cx="10844040" cy="859537"/>
          </a:xfrm>
        </p:spPr>
        <p:txBody>
          <a:bodyPr>
            <a:noAutofit/>
          </a:bodyPr>
          <a:lstStyle>
            <a:lvl1pPr>
              <a:defRPr lang="en-US" sz="3199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1613413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03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041649"/>
            <a:ext cx="24387175" cy="93352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3"/>
            <a:ext cx="21948458" cy="9123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3199" b="0" i="0">
                <a:solidFill>
                  <a:schemeClr val="tx2"/>
                </a:solidFill>
                <a:latin typeface="+mn-lt"/>
              </a:defRPr>
            </a:lvl1pPr>
            <a:lvl2pPr marL="914241" indent="0">
              <a:buNone/>
              <a:defRPr sz="3199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0487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5"/>
            <a:ext cx="24387175" cy="13715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3"/>
            <a:ext cx="21948458" cy="92575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09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2"/>
            <a:ext cx="21948458" cy="9144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3697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3041651"/>
            <a:ext cx="24387175" cy="1067434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383750" y="-64678"/>
            <a:ext cx="4072109" cy="1176292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9362" y="1828802"/>
            <a:ext cx="21948459" cy="90439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4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4"/>
            <a:ext cx="24387175" cy="3041646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76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360" y="1828801"/>
            <a:ext cx="21948458" cy="925749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3199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8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191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359" y="1012152"/>
            <a:ext cx="21948458" cy="730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1613413">
              <a:lnSpc>
                <a:spcPts val="458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366" y="3050330"/>
            <a:ext cx="21948456" cy="93185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19368" y="12677297"/>
            <a:ext cx="19407268" cy="73025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18285" indent="0" algn="l">
              <a:lnSpc>
                <a:spcPct val="100000"/>
              </a:lnSpc>
              <a:buFont typeface="+mj-lt"/>
              <a:buNone/>
              <a:defRPr sz="1600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" y="12956610"/>
            <a:ext cx="972877" cy="45459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1600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689935" y="12950340"/>
            <a:ext cx="2477879" cy="45720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1600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t>6/22/26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9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828485" rtl="0" eaLnBrk="1" latinLnBrk="0" hangingPunct="1">
        <a:lnSpc>
          <a:spcPct val="100000"/>
        </a:lnSpc>
        <a:spcBef>
          <a:spcPct val="0"/>
        </a:spcBef>
        <a:buNone/>
        <a:defRPr lang="en-US" sz="5599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1828485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sz="3199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914241" indent="0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3199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82" indent="0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279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2742725" indent="0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279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3656967" indent="0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None/>
        <a:defRPr sz="279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5028327" indent="-457121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568" indent="-457121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812" indent="-457121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052" indent="-457121" algn="l" defTabSz="1828485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41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85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725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967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209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452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690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931" algn="l" defTabSz="182848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95" userDrawn="1">
          <p15:clr>
            <a:srgbClr val="F26B43"/>
          </p15:clr>
        </p15:guide>
        <p15:guide id="2" orient="horz" pos="6148" userDrawn="1">
          <p15:clr>
            <a:srgbClr val="F26B43"/>
          </p15:clr>
        </p15:guide>
        <p15:guide id="3" pos="2970" userDrawn="1">
          <p15:clr>
            <a:srgbClr val="F26B43"/>
          </p15:clr>
        </p15:guide>
        <p15:guide id="4" pos="5653" userDrawn="1">
          <p15:clr>
            <a:srgbClr val="F26B43"/>
          </p15:clr>
        </p15:guide>
        <p15:guide id="5" pos="560" userDrawn="1">
          <p15:clr>
            <a:srgbClr val="F26B43"/>
          </p15:clr>
        </p15:guide>
        <p15:guide id="6" pos="10620" userDrawn="1">
          <p15:clr>
            <a:srgbClr val="F26B43"/>
          </p15:clr>
        </p15:guide>
        <p15:guide id="7" pos="3110" userDrawn="1">
          <p15:clr>
            <a:srgbClr val="F26B43"/>
          </p15:clr>
        </p15:guide>
        <p15:guide id="8" pos="5529" userDrawn="1">
          <p15:clr>
            <a:srgbClr val="F26B43"/>
          </p15:clr>
        </p15:guide>
        <p15:guide id="9" pos="8070" userDrawn="1">
          <p15:clr>
            <a:srgbClr val="F26B43"/>
          </p15:clr>
        </p15:guide>
        <p15:guide id="10" pos="8209" userDrawn="1">
          <p15:clr>
            <a:srgbClr val="F26B43"/>
          </p15:clr>
        </p15:guide>
        <p15:guide id="11" orient="horz" pos="420" userDrawn="1">
          <p15:clr>
            <a:srgbClr val="F26B43"/>
          </p15:clr>
        </p15:guide>
        <p15:guide id="12" orient="horz" pos="8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B3607-69C4-EA9A-CBCF-6D47A589F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CB363E2-2A52-B0AD-0C21-E484E841ED4C}"/>
              </a:ext>
            </a:extLst>
          </p:cNvPr>
          <p:cNvSpPr/>
          <p:nvPr/>
        </p:nvSpPr>
        <p:spPr>
          <a:xfrm>
            <a:off x="2442" y="16663"/>
            <a:ext cx="24382290" cy="61386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4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E64B3E-148C-C92E-BDCB-A8DFEC8EF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753" y="492222"/>
            <a:ext cx="11252910" cy="11252910"/>
          </a:xfrm>
          <a:prstGeom prst="rect">
            <a:avLst/>
          </a:prstGeom>
        </p:spPr>
      </p:pic>
      <p:sp>
        <p:nvSpPr>
          <p:cNvPr id="45" name="object 3">
            <a:extLst>
              <a:ext uri="{FF2B5EF4-FFF2-40B4-BE49-F238E27FC236}">
                <a16:creationId xmlns:a16="http://schemas.microsoft.com/office/drawing/2014/main" id="{B942C0E3-9115-B9DE-0EBC-4F2D8D214F95}"/>
              </a:ext>
            </a:extLst>
          </p:cNvPr>
          <p:cNvSpPr txBox="1"/>
          <p:nvPr/>
        </p:nvSpPr>
        <p:spPr>
          <a:xfrm>
            <a:off x="1380975" y="7040946"/>
            <a:ext cx="12095670" cy="2309754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911" dirty="0">
                <a:latin typeface="Fidelity Sans 2" panose="020B0504050501040104" pitchFamily="34" charset="77"/>
              </a:rPr>
              <a:t>Visit our Hispanic community page to see how Fidelity can help you balance work and your personal money needs while you make progress</a:t>
            </a:r>
          </a:p>
          <a:p>
            <a:pPr>
              <a:lnSpc>
                <a:spcPct val="130000"/>
              </a:lnSpc>
            </a:pPr>
            <a:r>
              <a:rPr lang="en-US" sz="2911" dirty="0">
                <a:latin typeface="Fidelity Sans 2" panose="020B0504050501040104" pitchFamily="34" charset="77"/>
              </a:rPr>
              <a:t>toward your family’s financial goals.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854FEF-DE28-9AEC-061C-A5A35468B92E}"/>
              </a:ext>
            </a:extLst>
          </p:cNvPr>
          <p:cNvSpPr txBox="1"/>
          <p:nvPr/>
        </p:nvSpPr>
        <p:spPr>
          <a:xfrm>
            <a:off x="1380975" y="2510644"/>
            <a:ext cx="12416049" cy="253825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Help build more for your family—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siempre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 </a:t>
            </a:r>
            <a:r>
              <a:rPr lang="en-US" sz="8247" dirty="0" err="1">
                <a:solidFill>
                  <a:schemeClr val="accent3"/>
                </a:solidFill>
                <a:latin typeface="Fidelity Slab Light" panose="02060404050501040104" pitchFamily="18" charset="77"/>
              </a:rPr>
              <a:t>más</a:t>
            </a:r>
            <a:r>
              <a:rPr lang="en-US" sz="8247" dirty="0">
                <a:solidFill>
                  <a:schemeClr val="accent3"/>
                </a:solidFill>
                <a:latin typeface="Fidelity Slab Light" panose="02060404050501040104" pitchFamily="18" charset="77"/>
              </a:rPr>
              <a:t>.</a:t>
            </a:r>
            <a:endParaRPr lang="en-US" sz="8247" dirty="0">
              <a:solidFill>
                <a:schemeClr val="accent3"/>
              </a:solidFill>
              <a:latin typeface="Fidelity Slab Light" panose="02060404050501040104" pitchFamily="18" charset="77"/>
              <a:ea typeface="Roboto Slab Light" pitchFamily="2" charset="0"/>
              <a:cs typeface="Calibri" panose="020F0502020204030204" pitchFamily="34" charset="0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8907A826-5E36-5174-37F2-FF977D9FDABF}"/>
              </a:ext>
            </a:extLst>
          </p:cNvPr>
          <p:cNvSpPr txBox="1"/>
          <p:nvPr/>
        </p:nvSpPr>
        <p:spPr>
          <a:xfrm>
            <a:off x="3765571" y="9929663"/>
            <a:ext cx="8135569" cy="1985947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2911" dirty="0">
                <a:latin typeface="Fidelity Sans" panose="020B0503030202020204" pitchFamily="34" charset="77"/>
                <a:ea typeface="Calibri" panose="020F0502020204030204" pitchFamily="34" charset="0"/>
              </a:rPr>
              <a:t>Scan the QR code</a:t>
            </a:r>
            <a:br>
              <a:rPr lang="en-US" sz="2911" b="1" dirty="0">
                <a:latin typeface="Fidelity Sans" panose="020B0503030202020204" pitchFamily="34" charset="77"/>
                <a:ea typeface="Calibri" panose="020F0502020204030204" pitchFamily="34" charset="0"/>
              </a:rPr>
            </a:br>
            <a:r>
              <a:rPr lang="en-US" sz="2911" b="1" dirty="0" err="1">
                <a:solidFill>
                  <a:schemeClr val="accent1"/>
                </a:solidFill>
                <a:latin typeface="Fidelity Sans 2 Medium" panose="020B0504050501040104" pitchFamily="34" charset="77"/>
              </a:rPr>
              <a:t>Fidelity.com</a:t>
            </a:r>
            <a:r>
              <a:rPr lang="en-US" sz="2911" b="1" dirty="0">
                <a:solidFill>
                  <a:schemeClr val="accent1"/>
                </a:solidFill>
                <a:latin typeface="Fidelity Sans 2 Medium" panose="020B0504050501040104" pitchFamily="34" charset="77"/>
              </a:rPr>
              <a:t>/Hispanic</a:t>
            </a:r>
          </a:p>
          <a:p>
            <a:pPr>
              <a:lnSpc>
                <a:spcPct val="112000"/>
              </a:lnSpc>
            </a:pPr>
            <a:endParaRPr lang="en-US" sz="2911" b="1" dirty="0">
              <a:solidFill>
                <a:srgbClr val="368727"/>
              </a:solidFill>
              <a:latin typeface="Fidelity Sans 2 Medium" panose="020B0504050501040104" pitchFamily="34" charset="77"/>
            </a:endParaRPr>
          </a:p>
          <a:p>
            <a:pPr>
              <a:lnSpc>
                <a:spcPct val="112000"/>
              </a:lnSpc>
            </a:pPr>
            <a:endParaRPr lang="en-US" sz="2911" dirty="0">
              <a:solidFill>
                <a:srgbClr val="000000"/>
              </a:solidFill>
              <a:latin typeface="Fidelity Sans" panose="020B0503030202020204" pitchFamily="34" charset="77"/>
              <a:ea typeface="Calibri" panose="020F050202020403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3C256B6D-B184-43EB-A0E9-42A63401A292}"/>
              </a:ext>
            </a:extLst>
          </p:cNvPr>
          <p:cNvSpPr txBox="1"/>
          <p:nvPr/>
        </p:nvSpPr>
        <p:spPr>
          <a:xfrm>
            <a:off x="1380976" y="11915549"/>
            <a:ext cx="17836190" cy="1958978"/>
          </a:xfrm>
          <a:prstGeom prst="rect">
            <a:avLst/>
          </a:prstGeom>
        </p:spPr>
        <p:txBody>
          <a:bodyPr vert="horz" wrap="square" lIns="0" tIns="172509" rIns="0" bIns="0" rtlCol="0">
            <a:spAutoFit/>
          </a:bodyPr>
          <a:lstStyle/>
          <a:p>
            <a:pPr>
              <a:lnSpc>
                <a:spcPct val="90000"/>
              </a:lnSpc>
              <a:spcAft>
                <a:spcPts val="364"/>
              </a:spcAft>
            </a:pPr>
            <a:r>
              <a:rPr lang="en-US" sz="1940" b="1" spc="-28" dirty="0">
                <a:latin typeface="Fidelity Sans" panose="020B0503030202020204" pitchFamily="34" charset="77"/>
              </a:rPr>
              <a:t>Investing involves risk, including risk of loss.</a:t>
            </a:r>
          </a:p>
          <a:p>
            <a:pPr>
              <a:lnSpc>
                <a:spcPct val="90000"/>
              </a:lnSpc>
              <a:spcAft>
                <a:spcPts val="364"/>
              </a:spcAft>
            </a:pPr>
            <a:r>
              <a:rPr lang="en-US" sz="1819" spc="-28" dirty="0">
                <a:latin typeface="Fidelity Sans" panose="020B0503030202020204" pitchFamily="34" charset="77"/>
              </a:rPr>
              <a:t>The Fidelity Investments logo is a registered service mark of FMR LLC.</a:t>
            </a:r>
          </a:p>
          <a:p>
            <a:pPr>
              <a:lnSpc>
                <a:spcPct val="90000"/>
              </a:lnSpc>
              <a:spcAft>
                <a:spcPts val="364"/>
              </a:spcAft>
            </a:pPr>
            <a:r>
              <a:rPr lang="en-US" sz="1819" spc="-28" dirty="0">
                <a:latin typeface="Fidelity Sans" panose="020B0503030202020204" pitchFamily="34" charset="77"/>
              </a:rPr>
              <a:t>Fidelity Brokerage Services LLC, Member NYSE, SIPC, 900 Salem Street, Smithfield, RI 02917 </a:t>
            </a:r>
          </a:p>
          <a:p>
            <a:pPr>
              <a:lnSpc>
                <a:spcPct val="90000"/>
              </a:lnSpc>
              <a:spcAft>
                <a:spcPts val="364"/>
              </a:spcAft>
            </a:pPr>
            <a:r>
              <a:rPr lang="en-US" sz="1819" spc="-28" dirty="0">
                <a:latin typeface="Fidelity Sans" panose="020B0503030202020204" pitchFamily="34" charset="77"/>
              </a:rPr>
              <a:t>© 2026 FMR LLC. All rights reserved. </a:t>
            </a:r>
            <a:r>
              <a:rPr lang="en-US" sz="1819" dirty="0"/>
              <a:t>1260196.1.0</a:t>
            </a:r>
          </a:p>
          <a:p>
            <a:pPr>
              <a:lnSpc>
                <a:spcPct val="90000"/>
              </a:lnSpc>
              <a:spcAft>
                <a:spcPts val="364"/>
              </a:spcAft>
            </a:pPr>
            <a:endParaRPr lang="en-US" sz="1819" spc="-28" dirty="0">
              <a:solidFill>
                <a:srgbClr val="FF40FF"/>
              </a:solidFill>
              <a:latin typeface="Fidelity Sans" panose="020B0503030202020204" pitchFamily="34" charset="77"/>
            </a:endParaRPr>
          </a:p>
          <a:p>
            <a:pPr>
              <a:lnSpc>
                <a:spcPct val="90000"/>
              </a:lnSpc>
              <a:spcAft>
                <a:spcPts val="364"/>
              </a:spcAft>
            </a:pPr>
            <a:endParaRPr lang="en-US" sz="1819" spc="-28" dirty="0">
              <a:solidFill>
                <a:srgbClr val="FF40FF"/>
              </a:solidFill>
              <a:latin typeface="Fidelity Sans" panose="020B0503030202020204" pitchFamily="34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CDC14E-08D5-A161-A28D-AE97BBBE8D38}"/>
              </a:ext>
            </a:extLst>
          </p:cNvPr>
          <p:cNvSpPr/>
          <p:nvPr/>
        </p:nvSpPr>
        <p:spPr>
          <a:xfrm>
            <a:off x="1400558" y="9465305"/>
            <a:ext cx="2105885" cy="21058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0" dirty="0" err="1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798DE76-1476-1304-96FE-2CCCA17382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165" y="12224686"/>
            <a:ext cx="3989269" cy="8779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14FCA2-7D35-AA73-8080-B4A06AD2FD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683" y="9553430"/>
            <a:ext cx="1929636" cy="19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92232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850246-5731-4482-8479-e4d01515f4ee" xsi:nil="true"/>
    <lcf76f155ced4ddcb4097134ff3c332f xmlns="2955ebd9-34e0-49f4-8eac-5f2848c7837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6BF498541A2F48A5753F7F6C7052A7" ma:contentTypeVersion="15" ma:contentTypeDescription="Create a new document." ma:contentTypeScope="" ma:versionID="ca56b29b78322b228f642de68b42c423">
  <xsd:schema xmlns:xsd="http://www.w3.org/2001/XMLSchema" xmlns:xs="http://www.w3.org/2001/XMLSchema" xmlns:p="http://schemas.microsoft.com/office/2006/metadata/properties" xmlns:ns2="2955ebd9-34e0-49f4-8eac-5f2848c78373" xmlns:ns3="bb850246-5731-4482-8479-e4d01515f4ee" targetNamespace="http://schemas.microsoft.com/office/2006/metadata/properties" ma:root="true" ma:fieldsID="24b0db78e3a7a7d221df94b3a06d9cf5" ns2:_="" ns3:_="">
    <xsd:import namespace="2955ebd9-34e0-49f4-8eac-5f2848c78373"/>
    <xsd:import namespace="bb850246-5731-4482-8479-e4d01515f4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5ebd9-34e0-49f4-8eac-5f2848c7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850246-5731-4482-8479-e4d01515f4e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c4b02f03-c571-4568-8f11-5dde49d3045c}" ma:internalName="TaxCatchAll" ma:showField="CatchAllData" ma:web="bb850246-5731-4482-8479-e4d01515f4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9B160A-ECF5-4EA5-9227-464EF1231236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982a79da-e63c-48f9-a187-623ccfda906c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2e75aa9c-4c04-4898-9e14-423cc7328f07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43C0E71-46C1-4791-B7FB-6EC6CB8721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2B1185-D232-4D3B-B3AE-DD28A70FAA15}"/>
</file>

<file path=docProps/app.xml><?xml version="1.0" encoding="utf-8"?>
<Properties xmlns="http://schemas.openxmlformats.org/officeDocument/2006/extended-properties" xmlns:vt="http://schemas.openxmlformats.org/officeDocument/2006/docPropsVTypes">
  <Template>Template_16x9DigitalSign</Template>
  <TotalTime>15912</TotalTime>
  <Words>100</Words>
  <Application>Microsoft Macintosh PowerPoint</Application>
  <PresentationFormat>Custom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Fidelity Sans</vt:lpstr>
      <vt:lpstr>Calibri</vt:lpstr>
      <vt:lpstr>Fidelity Sans 2 Light</vt:lpstr>
      <vt:lpstr>Arial</vt:lpstr>
      <vt:lpstr>Fidelity Slab Light</vt:lpstr>
      <vt:lpstr>Fidelity Sans 2</vt:lpstr>
      <vt:lpstr>Fidelity Sans 2 Medium</vt:lpstr>
      <vt:lpstr>Fidelity Template 2025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DI_Feb2022_Participant infographic pack_1011302.1.0</dc:title>
  <dc:creator>Findlen, Michelle</dc:creator>
  <cp:lastModifiedBy>Berceli, Louis</cp:lastModifiedBy>
  <cp:revision>130</cp:revision>
  <dcterms:created xsi:type="dcterms:W3CDTF">2022-03-07T16:39:37Z</dcterms:created>
  <dcterms:modified xsi:type="dcterms:W3CDTF">2026-06-22T19:21:11Z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2022-01-24T00:00:00Z</vt:filetime>
  </property>
  <property fmtid="{D5CDD505-2E9C-101B-9397-08002B2CF9AE}" pid="3" name="Creator">
    <vt:lpwstr>Adobe Illustrator 26.0 (Macintosh)</vt:lpwstr>
  </property>
  <property fmtid="{D5CDD505-2E9C-101B-9397-08002B2CF9AE}" pid="4" name="LastSaved">
    <vt:filetime>2022-03-07T00:00:00Z</vt:filetime>
  </property>
  <property fmtid="{D5CDD505-2E9C-101B-9397-08002B2CF9AE}" pid="5" name="ContentTypeId">
    <vt:lpwstr>0x010100C96BF498541A2F48A5753F7F6C7052A7</vt:lpwstr>
  </property>
  <property fmtid="{D5CDD505-2E9C-101B-9397-08002B2CF9AE}" pid="6" name="MediaServiceImageTags">
    <vt:lpwstr/>
  </property>
  <property fmtid="{D5CDD505-2E9C-101B-9397-08002B2CF9AE}" pid="7" name="MSIP_Label_031e874c-a24d-4c24-87f6-b6d613f5442b_Enabled">
    <vt:lpwstr>true</vt:lpwstr>
  </property>
  <property fmtid="{D5CDD505-2E9C-101B-9397-08002B2CF9AE}" pid="8" name="MSIP_Label_031e874c-a24d-4c24-87f6-b6d613f5442b_SetDate">
    <vt:lpwstr>2026-05-08T14:42:02Z</vt:lpwstr>
  </property>
  <property fmtid="{D5CDD505-2E9C-101B-9397-08002B2CF9AE}" pid="9" name="MSIP_Label_031e874c-a24d-4c24-87f6-b6d613f5442b_Method">
    <vt:lpwstr>Privileged</vt:lpwstr>
  </property>
  <property fmtid="{D5CDD505-2E9C-101B-9397-08002B2CF9AE}" pid="10" name="MSIP_Label_031e874c-a24d-4c24-87f6-b6d613f5442b_Name">
    <vt:lpwstr>Non-Business</vt:lpwstr>
  </property>
  <property fmtid="{D5CDD505-2E9C-101B-9397-08002B2CF9AE}" pid="11" name="MSIP_Label_031e874c-a24d-4c24-87f6-b6d613f5442b_SiteId">
    <vt:lpwstr>7521acbc-a68c-41e5-a975-1cf83066dd19</vt:lpwstr>
  </property>
  <property fmtid="{D5CDD505-2E9C-101B-9397-08002B2CF9AE}" pid="12" name="MSIP_Label_031e874c-a24d-4c24-87f6-b6d613f5442b_ActionId">
    <vt:lpwstr>6ff94fe1-560c-482c-9504-f5500576c974</vt:lpwstr>
  </property>
  <property fmtid="{D5CDD505-2E9C-101B-9397-08002B2CF9AE}" pid="13" name="MSIP_Label_031e874c-a24d-4c24-87f6-b6d613f5442b_ContentBits">
    <vt:lpwstr>0</vt:lpwstr>
  </property>
  <property fmtid="{D5CDD505-2E9C-101B-9397-08002B2CF9AE}" pid="14" name="MSIP_Label_031e874c-a24d-4c24-87f6-b6d613f5442b_Tag">
    <vt:lpwstr>50, 0, 1, 1</vt:lpwstr>
  </property>
</Properties>
</file>